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0" r:id="rId8"/>
    <p:sldId id="265" r:id="rId9"/>
    <p:sldId id="261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4660"/>
  </p:normalViewPr>
  <p:slideViewPr>
    <p:cSldViewPr>
      <p:cViewPr varScale="1">
        <p:scale>
          <a:sx n="107" d="100"/>
          <a:sy n="107" d="100"/>
        </p:scale>
        <p:origin x="-52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37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37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7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6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8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3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8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0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6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3C8B6-D7F8-4894-A94B-B0866AC44CD5}" type="datetimeFigureOut">
              <a:rPr lang="en-US" smtClean="0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23F10-7EB8-44E8-97DD-2E921828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550633">
            <a:off x="271532" y="2185566"/>
            <a:ext cx="2932882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u="sng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X</a:t>
            </a:r>
            <a:r>
              <a:rPr lang="en-US" sz="11500" b="1" u="sng" cap="none" spc="0" baseline="3000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2 </a:t>
            </a:r>
          </a:p>
          <a:p>
            <a:pPr algn="ctr"/>
            <a:r>
              <a:rPr lang="en-US" sz="115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4 </a:t>
            </a:r>
            <a:endParaRPr lang="en-US" sz="115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>
                  <a:lumMod val="50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4551" y="3441680"/>
            <a:ext cx="5732595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lumMod val="5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Anastasia </a:t>
            </a:r>
            <a:r>
              <a:rPr lang="en-US" sz="5400" b="1" cap="none" spc="200" dirty="0" err="1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lumMod val="5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Shpurik</a:t>
            </a:r>
            <a:endParaRPr lang="en-US" sz="5400" b="1" cap="none" spc="200" dirty="0" smtClean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lumMod val="5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  <a:p>
            <a:pPr algn="ctr"/>
            <a:r>
              <a:rPr lang="en-US" sz="5400" b="1" spc="200" dirty="0" err="1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lumMod val="5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Kira</a:t>
            </a:r>
            <a:r>
              <a:rPr lang="en-US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lumMod val="5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 Combs</a:t>
            </a:r>
          </a:p>
          <a:p>
            <a:pPr algn="ctr"/>
            <a:r>
              <a:rPr lang="en-US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lumMod val="5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Maria </a:t>
            </a:r>
            <a:r>
              <a:rPr lang="en-US" sz="5400" b="1" spc="200" dirty="0" err="1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lumMod val="5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Deslis</a:t>
            </a:r>
            <a:endParaRPr lang="en-US" sz="5400" b="1" spc="200" dirty="0" smtClean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lumMod val="5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  <a:p>
            <a:pPr algn="ctr"/>
            <a:r>
              <a:rPr lang="en-US" sz="5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lumMod val="5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Nicola </a:t>
            </a:r>
            <a:r>
              <a:rPr lang="en-US" sz="5400" b="1" cap="none" spc="200" dirty="0" err="1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lumMod val="5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Hetrick</a:t>
            </a:r>
            <a:endParaRPr lang="en-US" sz="5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lumMod val="5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2357" y="381000"/>
            <a:ext cx="7897901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7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HUNGRY, HUNGRY</a:t>
            </a:r>
          </a:p>
          <a:p>
            <a:pPr algn="ctr"/>
            <a:r>
              <a:rPr lang="en-US" sz="7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PONIES</a:t>
            </a:r>
            <a:endParaRPr lang="en-US" sz="7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046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28600"/>
            <a:ext cx="4419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Questions</a:t>
            </a:r>
            <a:r>
              <a:rPr lang="en-US" sz="6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r>
              <a:rPr lang="en-US" sz="6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267200" y="2362200"/>
            <a:ext cx="441999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Comments?</a:t>
            </a:r>
            <a:endParaRPr lang="en-US" sz="66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55302"/>
            <a:ext cx="32004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400" b="1" i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Concerns</a:t>
            </a:r>
            <a:r>
              <a:rPr lang="en-US" sz="1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about our mental health?</a:t>
            </a:r>
            <a:endParaRPr lang="en-US" sz="1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8138" y="5103674"/>
            <a:ext cx="915213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What is Hungry, Hungry Ponies?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04800"/>
            <a:ext cx="579933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Buxton Sketch" pitchFamily="66" charset="0"/>
              </a:rPr>
              <a:t>Hungry, Hungry Ponies follows young Mint Pudding as she risks her life to catapult and hopefully hit the glorious cake of strawberry. With each successful attempt, Mint Pudding will devour a layer of the cake, and with each failed attempt, she will lose a portion of her health. </a:t>
            </a:r>
            <a:endParaRPr lang="en-US" sz="2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164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81000"/>
            <a:ext cx="88351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6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THE CAKE IS NOT A LIE!!!</a:t>
            </a:r>
            <a:endParaRPr lang="en-US" sz="6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8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17693"/>
            <a:ext cx="4953000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4800" b="1" cap="all" spc="0" dirty="0" smtClean="0">
                <a:ln/>
                <a:solidFill>
                  <a:srgbClr val="C0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ernard MT Condensed" pitchFamily="18" charset="0"/>
                <a:cs typeface="GothicE" pitchFamily="2" charset="0"/>
              </a:rPr>
              <a:t>If she fails to consume all of the cake before her health is depleted, little Mint Pudding will not see the next sunrise.</a:t>
            </a:r>
            <a:endParaRPr lang="en-US" sz="4800" b="1" cap="all" spc="0" dirty="0">
              <a:ln/>
              <a:solidFill>
                <a:srgbClr val="C0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Bernard MT Condensed" pitchFamily="18" charset="0"/>
              <a:cs typeface="Gothi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3556" y="5914215"/>
            <a:ext cx="4800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7030A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Controls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7030A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90601"/>
            <a:ext cx="6408814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7836" y="33835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Angle Input (and save)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4518" y="2754868"/>
            <a:ext cx="17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Launch the Pony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027" y="1371600"/>
            <a:ext cx="223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your reference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information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452" y="3276600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Ask for a hint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452" y="4038600"/>
            <a:ext cx="18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Start a new game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724400"/>
            <a:ext cx="6408814" cy="13241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43400" y="6191214"/>
            <a:ext cx="3537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your hint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Press okay to indicate you’ve read it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47800" y="762000"/>
            <a:ext cx="15240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60628" y="1694765"/>
            <a:ext cx="1406372" cy="57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60628" y="1691066"/>
            <a:ext cx="1558772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260628" y="1694765"/>
            <a:ext cx="1406372" cy="6674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60628" y="1694765"/>
            <a:ext cx="1558772" cy="11246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3"/>
          </p:cNvCxnSpPr>
          <p:nvPr/>
        </p:nvCxnSpPr>
        <p:spPr>
          <a:xfrm>
            <a:off x="1968391" y="2939534"/>
            <a:ext cx="851009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3"/>
          </p:cNvCxnSpPr>
          <p:nvPr/>
        </p:nvCxnSpPr>
        <p:spPr>
          <a:xfrm>
            <a:off x="1811456" y="3461266"/>
            <a:ext cx="1007944" cy="439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3"/>
          </p:cNvCxnSpPr>
          <p:nvPr/>
        </p:nvCxnSpPr>
        <p:spPr>
          <a:xfrm>
            <a:off x="2209322" y="4223266"/>
            <a:ext cx="6100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112185" y="5715000"/>
            <a:ext cx="1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572000" y="838200"/>
            <a:ext cx="152400" cy="2743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62400" y="478746"/>
            <a:ext cx="175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your pony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086600" y="294080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your target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45" idx="2"/>
          </p:cNvCxnSpPr>
          <p:nvPr/>
        </p:nvCxnSpPr>
        <p:spPr>
          <a:xfrm>
            <a:off x="8010603" y="663412"/>
            <a:ext cx="371397" cy="27978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7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  <p:bldP spid="44" grpId="0"/>
      <p:bldP spid="44" grpId="1"/>
      <p:bldP spid="45" grpId="0"/>
      <p:bldP spid="4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62000" y="5934670"/>
            <a:ext cx="4800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7030A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Controls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7030A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349">
            <a:off x="6523391" y="2950776"/>
            <a:ext cx="2391109" cy="3600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248">
            <a:off x="328919" y="1436539"/>
            <a:ext cx="2413946" cy="36389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52800" y="1186934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hit the cake…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43600" y="1981200"/>
            <a:ext cx="219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miss the cake…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2209800" y="1556266"/>
            <a:ext cx="2149430" cy="3487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7039798" y="2350532"/>
            <a:ext cx="1189802" cy="1078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30443" y="4038600"/>
            <a:ext cx="20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 the next round!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84515" y="5410200"/>
            <a:ext cx="26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 up and end the game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9" idx="1"/>
          </p:cNvCxnSpPr>
          <p:nvPr/>
        </p:nvCxnSpPr>
        <p:spPr>
          <a:xfrm flipH="1" flipV="1">
            <a:off x="2133600" y="4038600"/>
            <a:ext cx="1696843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</p:cNvCxnSpPr>
          <p:nvPr/>
        </p:nvCxnSpPr>
        <p:spPr>
          <a:xfrm>
            <a:off x="4875185" y="4407932"/>
            <a:ext cx="2164612" cy="1078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</p:cNvCxnSpPr>
          <p:nvPr/>
        </p:nvCxnSpPr>
        <p:spPr>
          <a:xfrm flipH="1" flipV="1">
            <a:off x="2438401" y="4854834"/>
            <a:ext cx="2171894" cy="555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0" idx="2"/>
          </p:cNvCxnSpPr>
          <p:nvPr/>
        </p:nvCxnSpPr>
        <p:spPr>
          <a:xfrm>
            <a:off x="4610295" y="5779532"/>
            <a:ext cx="2323905" cy="5450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84515" y="2766562"/>
            <a:ext cx="2984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score and shots taken</a:t>
            </a:r>
          </a:p>
          <a:p>
            <a:r>
              <a:rPr lang="en-US" dirty="0" smtClean="0"/>
              <a:t>Notice the changes…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3" idx="1"/>
          </p:cNvCxnSpPr>
          <p:nvPr/>
        </p:nvCxnSpPr>
        <p:spPr>
          <a:xfrm flipH="1" flipV="1">
            <a:off x="2438400" y="2766562"/>
            <a:ext cx="846115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3" idx="1"/>
          </p:cNvCxnSpPr>
          <p:nvPr/>
        </p:nvCxnSpPr>
        <p:spPr>
          <a:xfrm flipH="1">
            <a:off x="2438400" y="3089728"/>
            <a:ext cx="846115" cy="3392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2"/>
          </p:cNvCxnSpPr>
          <p:nvPr/>
        </p:nvCxnSpPr>
        <p:spPr>
          <a:xfrm>
            <a:off x="4776526" y="3412893"/>
            <a:ext cx="2310074" cy="8543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3" idx="2"/>
          </p:cNvCxnSpPr>
          <p:nvPr/>
        </p:nvCxnSpPr>
        <p:spPr>
          <a:xfrm>
            <a:off x="4776526" y="3412893"/>
            <a:ext cx="2538674" cy="1441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1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1" grpId="1"/>
      <p:bldP spid="12" grpId="0"/>
      <p:bldP spid="12" grpId="1"/>
      <p:bldP spid="19" grpId="0"/>
      <p:bldP spid="19" grpId="1"/>
      <p:bldP spid="20" grpId="0"/>
      <p:bldP spid="20" grpId="1"/>
      <p:bldP spid="33" grpId="0"/>
      <p:bldP spid="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6200" y="0"/>
            <a:ext cx="54864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How to Win</a:t>
            </a:r>
            <a:endParaRPr lang="en-US" sz="66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55050"/>
            <a:ext cx="4210092" cy="299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13420"/>
            <a:ext cx="2111048" cy="29641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67000" y="2904020"/>
            <a:ext cx="18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a new game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49136" y="490511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Quit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2057400" y="4732820"/>
            <a:ext cx="1091736" cy="3569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3740965" y="5089778"/>
            <a:ext cx="1364435" cy="4812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</p:cNvCxnSpPr>
          <p:nvPr/>
        </p:nvCxnSpPr>
        <p:spPr>
          <a:xfrm flipH="1">
            <a:off x="1981200" y="3088686"/>
            <a:ext cx="685800" cy="14155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</p:cNvCxnSpPr>
          <p:nvPr/>
        </p:nvCxnSpPr>
        <p:spPr>
          <a:xfrm>
            <a:off x="4484870" y="3088686"/>
            <a:ext cx="1611130" cy="23299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81990" y="183465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lost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90206" y="1834658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won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0" idx="2"/>
          </p:cNvCxnSpPr>
          <p:nvPr/>
        </p:nvCxnSpPr>
        <p:spPr>
          <a:xfrm flipH="1">
            <a:off x="2324100" y="2203990"/>
            <a:ext cx="1324231" cy="4510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2"/>
          </p:cNvCxnSpPr>
          <p:nvPr/>
        </p:nvCxnSpPr>
        <p:spPr>
          <a:xfrm>
            <a:off x="5290435" y="2203990"/>
            <a:ext cx="995519" cy="8846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Successfully Eat all 4 l</a:t>
            </a:r>
            <a:r>
              <a:rPr lang="en-US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ayers </a:t>
            </a:r>
            <a:br>
              <a:rPr lang="en-US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</a:br>
            <a:r>
              <a:rPr lang="en-US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of cake and win the </a:t>
            </a:r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Game!</a:t>
            </a:r>
            <a:r>
              <a:rPr lang="en-US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/>
            </a:r>
            <a:br>
              <a:rPr lang="en-US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76200" y="0"/>
            <a:ext cx="54864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How to Win</a:t>
            </a:r>
            <a:endParaRPr lang="en-US" sz="66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7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1169" y="2438400"/>
            <a:ext cx="52277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NEED HELP???</a:t>
            </a:r>
            <a:endParaRPr lang="en-US" sz="54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279231"/>
            <a:ext cx="8707617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spc="100" dirty="0" smtClean="0">
                <a:ln w="18000">
                  <a:solidFill>
                    <a:srgbClr val="009900"/>
                  </a:solidFill>
                  <a:prstDash val="solid"/>
                </a:ln>
                <a:solidFill>
                  <a:srgbClr val="009900">
                    <a:alpha val="5700"/>
                  </a:srgb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Materials:</a:t>
            </a:r>
          </a:p>
          <a:p>
            <a:r>
              <a:rPr lang="en-US" sz="2800" b="1" spc="100" dirty="0" smtClean="0">
                <a:ln w="18000">
                  <a:solidFill>
                    <a:srgbClr val="009900"/>
                  </a:solidFill>
                  <a:prstDash val="solid"/>
                </a:ln>
                <a:solidFill>
                  <a:srgbClr val="009900">
                    <a:alpha val="5700"/>
                  </a:srgb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Paper (to visualize the calculation)</a:t>
            </a:r>
          </a:p>
          <a:p>
            <a:r>
              <a:rPr lang="en-US" sz="2800" b="1" spc="100" dirty="0" smtClean="0">
                <a:ln w="18000">
                  <a:solidFill>
                    <a:srgbClr val="009900"/>
                  </a:solidFill>
                  <a:prstDash val="solid"/>
                </a:ln>
                <a:solidFill>
                  <a:srgbClr val="009900">
                    <a:alpha val="5700"/>
                  </a:srgb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Pencil (to draw :P)</a:t>
            </a:r>
          </a:p>
          <a:p>
            <a:r>
              <a:rPr lang="en-US" sz="2800" b="1" spc="100" dirty="0" smtClean="0">
                <a:ln w="18000">
                  <a:solidFill>
                    <a:srgbClr val="009900"/>
                  </a:solidFill>
                  <a:prstDash val="solid"/>
                </a:ln>
                <a:solidFill>
                  <a:srgbClr val="009900">
                    <a:alpha val="5700"/>
                  </a:srgb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Eraser (should you choose  to make mistakes)</a:t>
            </a:r>
          </a:p>
          <a:p>
            <a:r>
              <a:rPr lang="en-US" sz="2800" b="1" spc="100" dirty="0" smtClean="0">
                <a:ln w="18000">
                  <a:solidFill>
                    <a:srgbClr val="009900"/>
                  </a:solidFill>
                  <a:prstDash val="solid"/>
                </a:ln>
                <a:solidFill>
                  <a:srgbClr val="009900">
                    <a:alpha val="5700"/>
                  </a:srgb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Calculator (unless you can do trig in your head)</a:t>
            </a:r>
          </a:p>
          <a:p>
            <a:endParaRPr lang="en-US" sz="28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29347"/>
            <a:ext cx="4339856" cy="2362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76801" y="3225398"/>
            <a:ext cx="3880026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Remember, there is no penalty in asking for a hint!</a:t>
            </a:r>
            <a:endParaRPr lang="en-US" sz="4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86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0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1"/>
      <p:bldP spid="8" grpId="0"/>
      <p:bldP spid="8" grpId="1"/>
      <p:bldP spid="8" grpId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264</Words>
  <Application>Microsoft Office PowerPoint</Application>
  <PresentationFormat>On-screen Show (4:3)</PresentationFormat>
  <Paragraphs>47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Successfully Eat all 4 layers  of cake and win the Game!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 Combs</dc:creator>
  <cp:lastModifiedBy>Kira Combs</cp:lastModifiedBy>
  <cp:revision>15</cp:revision>
  <dcterms:created xsi:type="dcterms:W3CDTF">2012-12-03T23:16:17Z</dcterms:created>
  <dcterms:modified xsi:type="dcterms:W3CDTF">2012-12-04T02:58:15Z</dcterms:modified>
</cp:coreProperties>
</file>